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Average" panose="020B0604020202020204" charset="0"/>
      <p:regular r:id="rId13"/>
    </p:embeddedFont>
    <p:embeddedFont>
      <p:font typeface="Lato" panose="020F0502020204030203" pitchFamily="34" charset="0"/>
      <p:regular r:id="rId14"/>
      <p:bold r:id="rId15"/>
      <p:italic r:id="rId16"/>
      <p:boldItalic r:id="rId17"/>
    </p:embeddedFont>
    <p:embeddedFont>
      <p:font typeface="Montserrat" panose="000005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bcff4a9a08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bcff4a9a08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f87997393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f87997393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cf260956d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cf260956d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cf260956d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cf260956d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f260956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cf260956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be10b16a7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be10b16a7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064750" y="1456841"/>
            <a:ext cx="5979300" cy="11147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solidFill>
                  <a:srgbClr val="FFFFFF"/>
                </a:solidFill>
              </a:rPr>
              <a:t>E-commerce website with payment portal</a:t>
            </a:r>
            <a:endParaRPr sz="3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6"/>
          <p:cNvSpPr txBox="1">
            <a:spLocks noGrp="1"/>
          </p:cNvSpPr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grpSp>
        <p:nvGrpSpPr>
          <p:cNvPr id="290" name="Google Shape;290;p26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291" name="Google Shape;291;p2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6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6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6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9" name="Google Shape;299;p26" descr="offset_comp_342327_edited.jpg"/>
          <p:cNvPicPr preferRelativeResize="0"/>
          <p:nvPr/>
        </p:nvPicPr>
        <p:blipFill rotWithShape="1">
          <a:blip r:embed="rId3">
            <a:alphaModFix/>
          </a:blip>
          <a:srcRect l="45356" t="50734" r="19582" b="26215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6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1" name="Google Shape;301;p26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02" name="Google Shape;302;p26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6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6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6" name="Google Shape;306;p26" descr="offset_comp_342327_edited.jpg"/>
          <p:cNvPicPr preferRelativeResize="0"/>
          <p:nvPr/>
        </p:nvPicPr>
        <p:blipFill rotWithShape="1">
          <a:blip r:embed="rId3">
            <a:alphaModFix/>
          </a:blip>
          <a:srcRect l="53168" t="53058" r="26238" b="16020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6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09" name="Google Shape;309;p26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6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6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6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3" name="Google Shape;313;p26" descr="offset_comp_342327_edited.jpg"/>
          <p:cNvPicPr preferRelativeResize="0"/>
          <p:nvPr/>
        </p:nvPicPr>
        <p:blipFill rotWithShape="1">
          <a:blip r:embed="rId3">
            <a:alphaModFix/>
          </a:blip>
          <a:srcRect l="41330" t="42211" r="47980" b="36733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314" name="Google Shape;314;p26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5" name="Google Shape;315;p26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16" name="Google Shape;316;p26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6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6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6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" name="Google Shape;320;p26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21" name="Google Shape;321;p26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26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23" name="Google Shape;323;p26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6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25" name="Google Shape;325;p26" descr="offset_comp_342327_edited.jpg"/>
          <p:cNvPicPr preferRelativeResize="0"/>
          <p:nvPr/>
        </p:nvPicPr>
        <p:blipFill rotWithShape="1">
          <a:blip r:embed="rId3">
            <a:alphaModFix/>
          </a:blip>
          <a:srcRect l="48584" t="47335" r="37425" b="36557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26" name="Google Shape;326;p26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27" name="Google Shape;327;p26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name="adj" fmla="val 15418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6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6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6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name="adj" fmla="val 12273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6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6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6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5" name="Google Shape;335;p26" descr="offset_comp_342327_edited.jpg"/>
          <p:cNvPicPr preferRelativeResize="0"/>
          <p:nvPr/>
        </p:nvPicPr>
        <p:blipFill rotWithShape="1">
          <a:blip r:embed="rId3">
            <a:alphaModFix/>
          </a:blip>
          <a:srcRect l="49668" t="55915" r="37351" b="27092"/>
          <a:stretch/>
        </p:blipFill>
        <p:spPr>
          <a:xfrm>
            <a:off x="8127235" y="3586562"/>
            <a:ext cx="379200" cy="429900"/>
          </a:xfrm>
          <a:prstGeom prst="roundRect">
            <a:avLst>
              <a:gd name="adj" fmla="val 7794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"/>
          <p:cNvSpPr txBox="1">
            <a:spLocks noGrp="1"/>
          </p:cNvSpPr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Contents</a:t>
            </a:r>
            <a:endParaRPr sz="3200"/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Problem Statement</a:t>
            </a:r>
            <a:endParaRPr sz="24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0" y="2517500"/>
            <a:ext cx="40578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Scope and importance</a:t>
            </a:r>
            <a:endParaRPr sz="20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1" y="293742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Diagrams</a:t>
            </a:r>
            <a:endParaRPr sz="24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4300" y="3305725"/>
            <a:ext cx="3668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User Stories implemented</a:t>
            </a:r>
            <a:endParaRPr sz="24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"/>
          <p:cNvSpPr txBox="1">
            <a:spLocks noGrp="1"/>
          </p:cNvSpPr>
          <p:nvPr>
            <p:ph type="title"/>
          </p:nvPr>
        </p:nvSpPr>
        <p:spPr>
          <a:xfrm>
            <a:off x="1297500" y="653650"/>
            <a:ext cx="7038900" cy="6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Statement</a:t>
            </a:r>
            <a:endParaRPr/>
          </a:p>
        </p:txBody>
      </p:sp>
      <p:sp>
        <p:nvSpPr>
          <p:cNvPr id="246" name="Google Shape;246;p19"/>
          <p:cNvSpPr txBox="1">
            <a:spLocks noGrp="1"/>
          </p:cNvSpPr>
          <p:nvPr>
            <p:ph type="body" idx="1"/>
          </p:nvPr>
        </p:nvSpPr>
        <p:spPr>
          <a:xfrm>
            <a:off x="1297500" y="1821650"/>
            <a:ext cx="7038900" cy="21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To create a secure E-commerce website with payment portal that implements protocol aimed that puts user’s security at the forefront</a:t>
            </a:r>
            <a:endParaRPr sz="1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Scope</a:t>
            </a:r>
            <a:endParaRPr/>
          </a:p>
        </p:txBody>
      </p:sp>
      <p:sp>
        <p:nvSpPr>
          <p:cNvPr id="252" name="Google Shape;252;p2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With the world moving to a digital environment, the number of cyber-attacks has increased. E-Shopping being a common attack ground, it is important that we learn security and safety measures.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In this project, we try to make an E-commerce website with basic functionalities and try to implement a payment portal using Secure Electronic Transfer (SET) protocol. 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Use Case Diagram</a:t>
            </a:r>
            <a:endParaRPr sz="2800"/>
          </a:p>
        </p:txBody>
      </p:sp>
      <p:sp>
        <p:nvSpPr>
          <p:cNvPr id="258" name="Google Shape;258;p21"/>
          <p:cNvSpPr/>
          <p:nvPr/>
        </p:nvSpPr>
        <p:spPr>
          <a:xfrm>
            <a:off x="1271975" y="1049550"/>
            <a:ext cx="5713500" cy="39966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9" name="Google Shape;25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975" y="1049538"/>
            <a:ext cx="5542951" cy="4157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Activity Diagram</a:t>
            </a:r>
            <a:endParaRPr/>
          </a:p>
        </p:txBody>
      </p:sp>
      <p:pic>
        <p:nvPicPr>
          <p:cNvPr id="265" name="Google Shape;2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925" y="1022350"/>
            <a:ext cx="3545349" cy="389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750" y="973700"/>
            <a:ext cx="3594000" cy="39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Activity Diagram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Payment Portal</a:t>
            </a:r>
            <a:endParaRPr sz="1500"/>
          </a:p>
        </p:txBody>
      </p:sp>
      <p:pic>
        <p:nvPicPr>
          <p:cNvPr id="272" name="Google Shape;2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9075" y="1259175"/>
            <a:ext cx="4904407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Sequence Diagram</a:t>
            </a:r>
            <a:endParaRPr/>
          </a:p>
        </p:txBody>
      </p:sp>
      <p:pic>
        <p:nvPicPr>
          <p:cNvPr id="278" name="Google Shape;278;p24"/>
          <p:cNvPicPr preferRelativeResize="0"/>
          <p:nvPr/>
        </p:nvPicPr>
        <p:blipFill rotWithShape="1">
          <a:blip r:embed="rId3">
            <a:alphaModFix/>
          </a:blip>
          <a:srcRect r="15810" b="15810"/>
          <a:stretch/>
        </p:blipFill>
        <p:spPr>
          <a:xfrm>
            <a:off x="1340975" y="1001525"/>
            <a:ext cx="6151850" cy="40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>
            <a:spLocks noGrp="1"/>
          </p:cNvSpPr>
          <p:nvPr>
            <p:ph type="title"/>
          </p:nvPr>
        </p:nvSpPr>
        <p:spPr>
          <a:xfrm>
            <a:off x="1297500" y="503625"/>
            <a:ext cx="7038900" cy="8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Innovation</a:t>
            </a:r>
            <a:endParaRPr sz="2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5"/>
          <p:cNvSpPr txBox="1"/>
          <p:nvPr/>
        </p:nvSpPr>
        <p:spPr>
          <a:xfrm>
            <a:off x="1300875" y="1438325"/>
            <a:ext cx="70521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 normal cases OTP would be sent only to mobile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are trying to implement a two part OTP where 1 part of OTP is sent to mail and other to mobile, and only if you have both can you make the payment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would implement double layer protection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</Words>
  <Application>Microsoft Office PowerPoint</Application>
  <PresentationFormat>On-screen Show (16:9)</PresentationFormat>
  <Paragraphs>21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Montserrat</vt:lpstr>
      <vt:lpstr>Lato</vt:lpstr>
      <vt:lpstr>Average</vt:lpstr>
      <vt:lpstr>Focus</vt:lpstr>
      <vt:lpstr>E-commerce website with payment portal</vt:lpstr>
      <vt:lpstr>Contents</vt:lpstr>
      <vt:lpstr>Problem Statement</vt:lpstr>
      <vt:lpstr>Scope</vt:lpstr>
      <vt:lpstr>Use Case Diagram</vt:lpstr>
      <vt:lpstr>Activity Diagram</vt:lpstr>
      <vt:lpstr>Activity Diagram Payment Portal</vt:lpstr>
      <vt:lpstr>Sequence Diagram</vt:lpstr>
      <vt:lpstr>Innovation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E-commerce website with payment portal</dc:title>
  <cp:lastModifiedBy>Ardra S Raj</cp:lastModifiedBy>
  <cp:revision>1</cp:revision>
  <dcterms:modified xsi:type="dcterms:W3CDTF">2023-02-20T13:49:18Z</dcterms:modified>
</cp:coreProperties>
</file>